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8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2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5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3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1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3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5721C82-5949-4E47-B0E5-13F4426D5EC7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59D3186-6759-4032-8F97-B07C1041986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536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IFB7aRgDjM" TargetMode="External"/><Relationship Id="rId2" Type="http://schemas.openxmlformats.org/officeDocument/2006/relationships/hyperlink" Target="https://switchmed.eu/industry-service-providers/industrial-resource-efficiency/lebano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.sabra@unido.org" TargetMode="External"/><Relationship Id="rId5" Type="http://schemas.openxmlformats.org/officeDocument/2006/relationships/hyperlink" Target="https://switchmed.eu/wp-content/uploads/2020/04/Lebanon-National-Publication_EN-1.pdf" TargetMode="External"/><Relationship Id="rId4" Type="http://schemas.openxmlformats.org/officeDocument/2006/relationships/hyperlink" Target="https://www.test-toolkit.eu/foo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5D84D-8511-44F8-A1ED-04B8EB537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213" y="3549229"/>
            <a:ext cx="11172111" cy="1525555"/>
          </a:xfrm>
        </p:spPr>
        <p:txBody>
          <a:bodyPr>
            <a:normAutofit fontScale="90000"/>
          </a:bodyPr>
          <a:lstStyle/>
          <a:p>
            <a:pPr marL="0" marR="0" algn="ctr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ar-LB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دعوة للصناعين في قطاعي الأغذية والمواد الكيميائية للمشاركة</a:t>
            </a:r>
            <a:br>
              <a:rPr lang="ar-LB" sz="31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ar-LB" sz="31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ar-LB" sz="40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في مشروع </a:t>
            </a:r>
            <a:r>
              <a:rPr lang="en-US" sz="2700" b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SwitchMed</a:t>
            </a:r>
            <a:r>
              <a:rPr lang="en-US" sz="27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II MED TEST III</a:t>
            </a:r>
            <a:br>
              <a:rPr lang="en-US" sz="2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ar-LB" sz="2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صيف 2022</a:t>
            </a:r>
            <a:endParaRPr lang="en-US" sz="7200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5A2033-4495-4D67-84E7-AFF4B59543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36" y="1330149"/>
            <a:ext cx="902044" cy="7801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FA6457C-D2FC-4C6B-B9FD-B1F43847E5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602" y="1413464"/>
            <a:ext cx="1733482" cy="612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0C72477-DF4E-47C3-976E-040D5CC569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9874" y="1512980"/>
            <a:ext cx="1884334" cy="542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94C3DC1-E535-4C74-8AD3-69D6657C9D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569" y="1250604"/>
            <a:ext cx="740012" cy="79740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008342-DDDF-49DB-90B0-FD6207D89B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68749"/>
            <a:ext cx="1584894" cy="66344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121F0E-16EE-4B4E-A51E-A5DE05DB61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036" y="1458457"/>
            <a:ext cx="979378" cy="6518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575D2E-B48A-469F-9CBE-4203E038D942}"/>
              </a:ext>
            </a:extLst>
          </p:cNvPr>
          <p:cNvSpPr txBox="1"/>
          <p:nvPr/>
        </p:nvSpPr>
        <p:spPr>
          <a:xfrm>
            <a:off x="9619861" y="1000833"/>
            <a:ext cx="18627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LB" sz="1100" dirty="0">
                <a:solidFill>
                  <a:schemeClr val="bg1">
                    <a:lumMod val="65000"/>
                  </a:schemeClr>
                </a:solidFill>
              </a:rPr>
              <a:t>ـ </a:t>
            </a:r>
            <a:r>
              <a:rPr lang="en-US" sz="1050" dirty="0" err="1">
                <a:solidFill>
                  <a:schemeClr val="bg1">
                    <a:lumMod val="65000"/>
                  </a:schemeClr>
                </a:solidFill>
              </a:rPr>
              <a:t>SwicthMed</a:t>
            </a:r>
            <a:r>
              <a:rPr lang="en-US" sz="1050" dirty="0">
                <a:solidFill>
                  <a:schemeClr val="bg1">
                    <a:lumMod val="65000"/>
                  </a:schemeClr>
                </a:solidFill>
              </a:rPr>
              <a:t> II MED TEST III</a:t>
            </a:r>
            <a:r>
              <a:rPr lang="ar-LB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algn="r" rtl="1"/>
            <a:r>
              <a:rPr lang="ar-LB" sz="1100" dirty="0">
                <a:solidFill>
                  <a:schemeClr val="bg1">
                    <a:lumMod val="65000"/>
                  </a:schemeClr>
                </a:solidFill>
              </a:rPr>
              <a:t>ممول  من الإتحاد الأوروبي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8113CD-DC4E-4C6B-9BAE-B6B2EC2E747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62" t="14205" r="18868" b="18235"/>
          <a:stretch/>
        </p:blipFill>
        <p:spPr>
          <a:xfrm>
            <a:off x="1813299" y="1330149"/>
            <a:ext cx="985667" cy="65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3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026E5-792B-40E3-BE62-6A223E33E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100" dirty="0" err="1"/>
              <a:t>Switchmed</a:t>
            </a:r>
            <a:r>
              <a:rPr lang="en-US" sz="3100" dirty="0"/>
              <a:t> II MED TEST III</a:t>
            </a:r>
            <a:br>
              <a:rPr lang="ar-LB" dirty="0"/>
            </a:br>
            <a:r>
              <a:rPr lang="ar-LB" sz="3200" b="1" dirty="0"/>
              <a:t>مشروع لتخفيف أكلاف الإنتاج عبر زيادة كفاءة استخدام الموارد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322C5-4B72-4D74-BAB9-20305969C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03445"/>
            <a:ext cx="11029615" cy="4767943"/>
          </a:xfrm>
        </p:spPr>
        <p:txBody>
          <a:bodyPr>
            <a:normAutofit lnSpcReduction="10000"/>
          </a:bodyPr>
          <a:lstStyle/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حضرات الصناعيين الكرام،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هل انتم مهتمون بتقليص أكلاف الإنتاج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ظل الأزمة الإقتصادية والمالية الخانقة 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عبر التوفير في فواتير الطاقة والمواد الأولية والمياه ؟</a:t>
            </a:r>
            <a:endParaRPr lang="en-US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حال الإيجاب، 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تتشرف وزارة الصناعة ومنظمة الأمم المتحدة للتنمية الصناعية بدعوتكم للمشاركة </a:t>
            </a:r>
            <a:r>
              <a:rPr lang="ar-L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مشروع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SwitchMed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 II MED TEST III</a:t>
            </a:r>
            <a:r>
              <a:rPr lang="en-US" b="1" dirty="0"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الممول من الإتحاد الأوروبي والمنفذ من قبل المنظمة بالشراكة مع وزارتي الصناعة والبيئة وبالتعاون مع جمعية الصناعيين اللبنانيين وتجمع صناعيي المتن الشمالي.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يهدف مشروع </a:t>
            </a:r>
            <a:r>
              <a:rPr lang="en-US" b="1" dirty="0" err="1">
                <a:latin typeface="Calibri" panose="020F0502020204030204" pitchFamily="34" charset="0"/>
              </a:rPr>
              <a:t>SwitchMed</a:t>
            </a:r>
            <a:r>
              <a:rPr lang="en-US" b="1" dirty="0">
                <a:latin typeface="Calibri" panose="020F0502020204030204" pitchFamily="34" charset="0"/>
              </a:rPr>
              <a:t> II MED TEST III 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إلى زيادة كفاءة استخدام الموارد في القطاع الصناعي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وسوف يقدم الدعم التقني المجاني للصناعيين لمساعدتهم على تخفيف أكلاف الإنتاج عبر ترشيد استهلاك الموارد من  طاقة ومواد أولية ومياه.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يستند المشروع إلى تجربة سابقة في هذا المجال لاسيما مشروع الـ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 TEST II 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SwitchMed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2015-2018)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الذي بيّن لثمانية مصانع لبنانية 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إمكانية توفير 1.6 مليون يورو سنويا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عبر زيادة كفاءة استهلاك الموارد.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لمزيد من المعلومات حول فرص التوفيرالتي تمّ رصدها في هذه المصانع الثمانية، يمكنكم الإطلاع على </a:t>
            </a:r>
            <a:r>
              <a:rPr lang="ar-LB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فيديو المشروع</a:t>
            </a:r>
            <a:r>
              <a:rPr lang="ar-L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</a:t>
            </a:r>
            <a:r>
              <a:rPr lang="ar-LB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بيانات التوفير في المصانع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(الضغط على منشورات لبنان وتنزيلها لرؤيتها كاملة) و</a:t>
            </a:r>
            <a:r>
              <a:rPr lang="ar-LB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تقرير المشروع النهائي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حتى الآن، لقد انضمت 9 مصانع لبنانية إلى المشروع والباب مفتوح لإستقبال مصانع إضافية.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 rtl="1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للصناعيين الراغبين بالإستفسار عن شروط المشاركة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مشروع الـ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SwitchMed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II MED TEST III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الرجاء التواصل مع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ضابطة إرتكاز المشروع في وزارة الصناعة (المهندسة شانتال عقل،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هاتف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03-319 438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، </a:t>
            </a:r>
            <a:r>
              <a:rPr lang="ar-LB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بريد إلكتروني </a:t>
            </a:r>
            <a:r>
              <a:rPr lang="en-US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chantalakl@yahoo.com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أو المنسقة الوطنية للمشروع (</a:t>
            </a:r>
            <a:r>
              <a:rPr lang="ar-LB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د. ندى صبرا،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هاتف: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0-20 27 97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؛ </a:t>
            </a:r>
            <a:r>
              <a:rPr lang="en-US" u="sng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n.sabra@unido.org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ar-L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ar-SA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شكرا لكم ونتطلع قدما للتعاون معكم.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49463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150</TotalTime>
  <Words>312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Gill Sans MT</vt:lpstr>
      <vt:lpstr>Wingdings 2</vt:lpstr>
      <vt:lpstr>Dividend</vt:lpstr>
      <vt:lpstr>دعوة للصناعين في قطاعي الأغذية والمواد الكيميائية للمشاركة  في مشروع SwitchMed II MED TEST III صيف 2022</vt:lpstr>
      <vt:lpstr>Switchmed II MED TEST III مشروع لتخفيف أكلاف الإنتاج عبر زيادة كفاءة استخدام الموارد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Invitation to participate in the SwitchMed II MED TEST III Project For sustainable and circular industries </dc:title>
  <dc:creator>N.SABRA</dc:creator>
  <cp:lastModifiedBy>nada sabra</cp:lastModifiedBy>
  <cp:revision>25</cp:revision>
  <dcterms:created xsi:type="dcterms:W3CDTF">2022-01-04T07:03:04Z</dcterms:created>
  <dcterms:modified xsi:type="dcterms:W3CDTF">2022-07-05T07:07:38Z</dcterms:modified>
</cp:coreProperties>
</file>